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76" r:id="rId6"/>
    <p:sldId id="259" r:id="rId7"/>
    <p:sldId id="260" r:id="rId8"/>
    <p:sldId id="261" r:id="rId9"/>
    <p:sldId id="262" r:id="rId10"/>
    <p:sldId id="264" r:id="rId11"/>
    <p:sldId id="263" r:id="rId12"/>
    <p:sldId id="266" r:id="rId13"/>
    <p:sldId id="267" r:id="rId14"/>
    <p:sldId id="268" r:id="rId15"/>
    <p:sldId id="269" r:id="rId16"/>
    <p:sldId id="270" r:id="rId17"/>
    <p:sldId id="277" r:id="rId18"/>
    <p:sldId id="271" r:id="rId19"/>
    <p:sldId id="272" r:id="rId20"/>
    <p:sldId id="273" r:id="rId21"/>
    <p:sldId id="274" r:id="rId22"/>
    <p:sldId id="275"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05.04.2020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05.04.2020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05.04.2020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05.04.2020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42" name="Picture 2" descr="C:\Users\Admin\Pictures\ФОН ДЛЯ ПРЕЗЕНТАЦИЙ\im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150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15616" y="476672"/>
            <a:ext cx="7646137" cy="738664"/>
          </a:xfrm>
          <a:prstGeom prst="rect">
            <a:avLst/>
          </a:prstGeom>
          <a:noFill/>
        </p:spPr>
        <p:txBody>
          <a:bodyPr wrap="square" rtlCol="0">
            <a:spAutoFit/>
          </a:bodyPr>
          <a:lstStyle/>
          <a:p>
            <a:pPr algn="ctr"/>
            <a:r>
              <a:rPr lang="ru-RU" sz="1400" dirty="0" smtClean="0"/>
              <a:t>Муниципальное бюджетное дошкольное образовательное учреждение</a:t>
            </a:r>
          </a:p>
          <a:p>
            <a:pPr algn="ctr"/>
            <a:r>
              <a:rPr lang="ru-RU" sz="1400" dirty="0" smtClean="0"/>
              <a:t>Городского округа Балашиха</a:t>
            </a:r>
          </a:p>
          <a:p>
            <a:pPr algn="ctr"/>
            <a:r>
              <a:rPr lang="ru-RU" sz="1400" dirty="0" smtClean="0"/>
              <a:t>«Детский сад комбинированного вида №30 «Лесная сказка»</a:t>
            </a:r>
            <a:endParaRPr lang="ru-RU" sz="1400" dirty="0"/>
          </a:p>
        </p:txBody>
      </p:sp>
      <p:pic>
        <p:nvPicPr>
          <p:cNvPr id="1026" name="Picture 2" descr="C:\Users\Admin\Pictures\1230d9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154548"/>
            <a:ext cx="6840760" cy="45869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flipH="1">
            <a:off x="2627783" y="3573016"/>
            <a:ext cx="4392487" cy="1631216"/>
          </a:xfrm>
          <a:prstGeom prst="rect">
            <a:avLst/>
          </a:prstGeom>
          <a:noFill/>
        </p:spPr>
        <p:txBody>
          <a:bodyPr wrap="square" rtlCol="0">
            <a:spAutoFit/>
          </a:bodyPr>
          <a:lstStyle/>
          <a:p>
            <a:pPr algn="ctr"/>
            <a:r>
              <a:rPr lang="ru-RU" sz="4000" b="1" i="1" dirty="0" smtClean="0">
                <a:solidFill>
                  <a:srgbClr val="002060"/>
                </a:solidFill>
              </a:rPr>
              <a:t>УЛИЦА</a:t>
            </a:r>
          </a:p>
          <a:p>
            <a:pPr algn="ctr"/>
            <a:r>
              <a:rPr lang="ru-RU" sz="6000" b="1" i="1" dirty="0" smtClean="0">
                <a:solidFill>
                  <a:srgbClr val="002060"/>
                </a:solidFill>
              </a:rPr>
              <a:t>РУДНЕВОЙ </a:t>
            </a:r>
            <a:endParaRPr lang="ru-RU" sz="6000" b="1" i="1" dirty="0">
              <a:solidFill>
                <a:srgbClr val="002060"/>
              </a:solidFill>
            </a:endParaRPr>
          </a:p>
        </p:txBody>
      </p:sp>
      <p:sp>
        <p:nvSpPr>
          <p:cNvPr id="5" name="TextBox 4"/>
          <p:cNvSpPr txBox="1"/>
          <p:nvPr/>
        </p:nvSpPr>
        <p:spPr>
          <a:xfrm>
            <a:off x="5292080" y="5741541"/>
            <a:ext cx="3684998" cy="523220"/>
          </a:xfrm>
          <a:prstGeom prst="rect">
            <a:avLst/>
          </a:prstGeom>
          <a:noFill/>
        </p:spPr>
        <p:txBody>
          <a:bodyPr wrap="square" rtlCol="0">
            <a:spAutoFit/>
          </a:bodyPr>
          <a:lstStyle/>
          <a:p>
            <a:pPr algn="r"/>
            <a:r>
              <a:rPr lang="ru-RU" sz="1400" dirty="0" smtClean="0"/>
              <a:t>Подготовила воспитатель </a:t>
            </a:r>
          </a:p>
          <a:p>
            <a:pPr algn="r"/>
            <a:r>
              <a:rPr lang="ru-RU" sz="1400" dirty="0" smtClean="0"/>
              <a:t>Киселева Жанна Валерьевна</a:t>
            </a:r>
            <a:endParaRPr lang="ru-RU" sz="1400" dirty="0"/>
          </a:p>
        </p:txBody>
      </p:sp>
    </p:spTree>
    <p:extLst>
      <p:ext uri="{BB962C8B-B14F-4D97-AF65-F5344CB8AC3E}">
        <p14:creationId xmlns:p14="http://schemas.microsoft.com/office/powerpoint/2010/main" val="1860729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Admin\Pictures\ФОН ДЛЯ ПРЕЗЕНТАЦИЙ\img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Pictures\РУДНЕВА\гимназия салтык.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32656"/>
            <a:ext cx="5030696" cy="36724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31640" y="4581128"/>
            <a:ext cx="2914965" cy="707886"/>
          </a:xfrm>
          <a:prstGeom prst="rect">
            <a:avLst/>
          </a:prstGeom>
          <a:noFill/>
        </p:spPr>
        <p:txBody>
          <a:bodyPr wrap="none" rtlCol="0">
            <a:spAutoFit/>
          </a:bodyPr>
          <a:lstStyle/>
          <a:p>
            <a:r>
              <a:rPr lang="ru-RU" sz="2000" b="1" dirty="0" err="1" smtClean="0"/>
              <a:t>Салтыковская</a:t>
            </a:r>
            <a:r>
              <a:rPr lang="ru-RU" sz="2000" b="1" dirty="0" smtClean="0"/>
              <a:t> гимназия </a:t>
            </a:r>
          </a:p>
          <a:p>
            <a:r>
              <a:rPr lang="ru-RU" sz="2000" b="1" dirty="0" smtClean="0"/>
              <a:t>г. </a:t>
            </a:r>
            <a:r>
              <a:rPr lang="ru-RU" sz="2000" b="1" dirty="0"/>
              <a:t>Б</a:t>
            </a:r>
            <a:r>
              <a:rPr lang="ru-RU" sz="2000" b="1" dirty="0" smtClean="0"/>
              <a:t>алашиха </a:t>
            </a:r>
            <a:endParaRPr lang="ru-RU" sz="2000" b="1" dirty="0"/>
          </a:p>
        </p:txBody>
      </p:sp>
      <p:pic>
        <p:nvPicPr>
          <p:cNvPr id="2052" name="Picture 4" descr="C:\Users\Admin\Pictures\РУДНЕВА\салтык гимназия фото.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6606" y="3068961"/>
            <a:ext cx="4587536" cy="35456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815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C:\Users\Admin\Pictures\ФОН ДЛЯ ПРЕЗЕНТАЦИЙ\img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35" y="0"/>
            <a:ext cx="9112665" cy="68344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75656" y="404664"/>
            <a:ext cx="4977068" cy="646331"/>
          </a:xfrm>
          <a:prstGeom prst="rect">
            <a:avLst/>
          </a:prstGeom>
          <a:noFill/>
        </p:spPr>
        <p:txBody>
          <a:bodyPr wrap="none" rtlCol="0">
            <a:spAutoFit/>
          </a:bodyPr>
          <a:lstStyle/>
          <a:p>
            <a:r>
              <a:rPr lang="ru-RU" dirty="0" smtClean="0"/>
              <a:t>Евгения Максимовна Руднева была награждена:</a:t>
            </a:r>
          </a:p>
          <a:p>
            <a:endParaRPr lang="ru-RU" dirty="0"/>
          </a:p>
        </p:txBody>
      </p:sp>
      <p:pic>
        <p:nvPicPr>
          <p:cNvPr id="3075" name="Picture 3" descr="C:\Users\Admin\Pictures\РУДНЕВА\орден красного знамени.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082896"/>
            <a:ext cx="1428750" cy="1676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59632" y="2759296"/>
            <a:ext cx="2092561" cy="646331"/>
          </a:xfrm>
          <a:prstGeom prst="rect">
            <a:avLst/>
          </a:prstGeom>
          <a:noFill/>
        </p:spPr>
        <p:txBody>
          <a:bodyPr wrap="none" rtlCol="0">
            <a:spAutoFit/>
          </a:bodyPr>
          <a:lstStyle/>
          <a:p>
            <a:r>
              <a:rPr lang="ru-RU" b="1" dirty="0" smtClean="0"/>
              <a:t>Орденом Красного</a:t>
            </a:r>
          </a:p>
          <a:p>
            <a:r>
              <a:rPr lang="ru-RU" b="1" dirty="0"/>
              <a:t>З</a:t>
            </a:r>
            <a:r>
              <a:rPr lang="ru-RU" b="1" dirty="0" smtClean="0"/>
              <a:t>намени</a:t>
            </a:r>
            <a:endParaRPr lang="ru-RU" b="1" dirty="0"/>
          </a:p>
        </p:txBody>
      </p:sp>
      <p:pic>
        <p:nvPicPr>
          <p:cNvPr id="3076" name="Picture 4" descr="C:\Users\Admin\Pictures\РУДНЕВА\орден красной звезды.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4687" y="1030213"/>
            <a:ext cx="1428750" cy="13620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79912" y="2759296"/>
            <a:ext cx="2088232" cy="646331"/>
          </a:xfrm>
          <a:prstGeom prst="rect">
            <a:avLst/>
          </a:prstGeom>
          <a:noFill/>
        </p:spPr>
        <p:txBody>
          <a:bodyPr wrap="square" rtlCol="0">
            <a:spAutoFit/>
          </a:bodyPr>
          <a:lstStyle/>
          <a:p>
            <a:r>
              <a:rPr lang="ru-RU" b="1" dirty="0" smtClean="0"/>
              <a:t>Орденом Красной</a:t>
            </a:r>
          </a:p>
          <a:p>
            <a:r>
              <a:rPr lang="ru-RU" b="1" dirty="0" smtClean="0"/>
              <a:t>Звезды</a:t>
            </a:r>
            <a:endParaRPr lang="ru-RU" b="1" dirty="0"/>
          </a:p>
        </p:txBody>
      </p:sp>
      <p:pic>
        <p:nvPicPr>
          <p:cNvPr id="3077" name="Picture 5" descr="C:\Users\Admin\Pictures\РУДНЕВА\орден ленина.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3079" y="1055331"/>
            <a:ext cx="1428750" cy="15144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483079" y="2759296"/>
            <a:ext cx="1932709" cy="369332"/>
          </a:xfrm>
          <a:prstGeom prst="rect">
            <a:avLst/>
          </a:prstGeom>
          <a:noFill/>
        </p:spPr>
        <p:txBody>
          <a:bodyPr wrap="none" rtlCol="0">
            <a:spAutoFit/>
          </a:bodyPr>
          <a:lstStyle/>
          <a:p>
            <a:r>
              <a:rPr lang="ru-RU" b="1" dirty="0" smtClean="0"/>
              <a:t>Орденом Ленина</a:t>
            </a:r>
            <a:endParaRPr lang="ru-RU" b="1" dirty="0"/>
          </a:p>
        </p:txBody>
      </p:sp>
      <p:pic>
        <p:nvPicPr>
          <p:cNvPr id="3078" name="Picture 6" descr="C:\Users\Admin\Pictures\РУДНЕВА\орден отеч войны 1 степени.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1276" y="3573016"/>
            <a:ext cx="1428750" cy="14859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75656" y="5058916"/>
            <a:ext cx="3462102" cy="646331"/>
          </a:xfrm>
          <a:prstGeom prst="rect">
            <a:avLst/>
          </a:prstGeom>
          <a:noFill/>
        </p:spPr>
        <p:txBody>
          <a:bodyPr wrap="none" rtlCol="0">
            <a:spAutoFit/>
          </a:bodyPr>
          <a:lstStyle/>
          <a:p>
            <a:r>
              <a:rPr lang="ru-RU" b="1" dirty="0" smtClean="0"/>
              <a:t>Орденом Отечественной  Войны</a:t>
            </a:r>
          </a:p>
          <a:p>
            <a:r>
              <a:rPr lang="ru-RU" b="1" dirty="0" smtClean="0"/>
              <a:t>1 степени</a:t>
            </a:r>
            <a:endParaRPr lang="ru-RU" b="1" dirty="0"/>
          </a:p>
        </p:txBody>
      </p:sp>
      <p:sp>
        <p:nvSpPr>
          <p:cNvPr id="10" name="TextBox 9"/>
          <p:cNvSpPr txBox="1"/>
          <p:nvPr/>
        </p:nvSpPr>
        <p:spPr>
          <a:xfrm>
            <a:off x="5220072" y="4313871"/>
            <a:ext cx="3963345" cy="923330"/>
          </a:xfrm>
          <a:prstGeom prst="rect">
            <a:avLst/>
          </a:prstGeom>
          <a:noFill/>
        </p:spPr>
        <p:txBody>
          <a:bodyPr wrap="square" rtlCol="0">
            <a:spAutoFit/>
          </a:bodyPr>
          <a:lstStyle/>
          <a:p>
            <a:r>
              <a:rPr lang="ru-RU" dirty="0" smtClean="0"/>
              <a:t>А также многими медалями.</a:t>
            </a:r>
          </a:p>
          <a:p>
            <a:r>
              <a:rPr lang="ru-RU" dirty="0" smtClean="0"/>
              <a:t>Посмертно Жени было присвоено</a:t>
            </a:r>
          </a:p>
          <a:p>
            <a:r>
              <a:rPr lang="ru-RU" dirty="0"/>
              <a:t>з</a:t>
            </a:r>
            <a:r>
              <a:rPr lang="ru-RU" dirty="0" smtClean="0"/>
              <a:t>вание Героя Советского Союза.</a:t>
            </a:r>
            <a:endParaRPr lang="ru-RU" dirty="0"/>
          </a:p>
        </p:txBody>
      </p:sp>
    </p:spTree>
    <p:extLst>
      <p:ext uri="{BB962C8B-B14F-4D97-AF65-F5344CB8AC3E}">
        <p14:creationId xmlns:p14="http://schemas.microsoft.com/office/powerpoint/2010/main" val="2526186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1266" name="Picture 2" descr="C:\Users\Admin\Pictures\ФОН ДЛЯ ПРЕЗЕНТАЦИЙ\im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Admin\Pictures\РУДНЕВА\загруженное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60648"/>
            <a:ext cx="8064896"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706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2290" name="Picture 2" descr="C:\Users\Admin\Pictures\ФОН ДЛЯ ПРЕЗЕНТАЦИЙ\im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Admin\Pictures\РУДНЕВА\загруженное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88640"/>
            <a:ext cx="8072508" cy="295232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Admin\Pictures\РУДНЕВА\загруженное.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645024"/>
            <a:ext cx="7992888" cy="29795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19672" y="3284984"/>
            <a:ext cx="5978753" cy="369332"/>
          </a:xfrm>
          <a:prstGeom prst="rect">
            <a:avLst/>
          </a:prstGeom>
          <a:noFill/>
        </p:spPr>
        <p:txBody>
          <a:bodyPr wrap="none" rtlCol="0">
            <a:spAutoFit/>
          </a:bodyPr>
          <a:lstStyle/>
          <a:p>
            <a:r>
              <a:rPr lang="ru-RU" b="1" dirty="0" smtClean="0"/>
              <a:t>Улица Рудневой в Балашихе в микрорайоне Салтыковка. </a:t>
            </a:r>
            <a:endParaRPr lang="ru-RU" b="1" dirty="0"/>
          </a:p>
        </p:txBody>
      </p:sp>
    </p:spTree>
    <p:extLst>
      <p:ext uri="{BB962C8B-B14F-4D97-AF65-F5344CB8AC3E}">
        <p14:creationId xmlns:p14="http://schemas.microsoft.com/office/powerpoint/2010/main" val="192953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3314" name="Picture 2" descr="C:\Users\Admin\Pictures\ФОН ДЛЯ ПРЕЗЕНТАЦИЙ\im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15616" y="476672"/>
            <a:ext cx="7560840" cy="4616648"/>
          </a:xfrm>
          <a:prstGeom prst="rect">
            <a:avLst/>
          </a:prstGeom>
          <a:noFill/>
        </p:spPr>
        <p:txBody>
          <a:bodyPr wrap="square" rtlCol="0">
            <a:spAutoFit/>
          </a:bodyPr>
          <a:lstStyle/>
          <a:p>
            <a:r>
              <a:rPr lang="ru-RU" b="1" dirty="0"/>
              <a:t> </a:t>
            </a:r>
            <a:endParaRPr lang="ru-RU" b="1" dirty="0" smtClean="0"/>
          </a:p>
          <a:p>
            <a:endParaRPr lang="ru-RU" b="1" dirty="0"/>
          </a:p>
          <a:p>
            <a:r>
              <a:rPr lang="ru-RU" b="1" dirty="0" smtClean="0"/>
              <a:t> 1.</a:t>
            </a:r>
            <a:r>
              <a:rPr lang="ru-RU" dirty="0" smtClean="0"/>
              <a:t> </a:t>
            </a:r>
            <a:r>
              <a:rPr lang="ru-RU" sz="1600" b="1" i="1" dirty="0" smtClean="0"/>
              <a:t>Им звёзды кроткие сияли                    2.Рассказала ты чудесную сказку,</a:t>
            </a:r>
          </a:p>
          <a:p>
            <a:r>
              <a:rPr lang="ru-RU" sz="1600" b="1" i="1" dirty="0" smtClean="0"/>
              <a:t>А мир вокруг был так жесток.                     И сама ты на сказку похожа!</a:t>
            </a:r>
          </a:p>
          <a:p>
            <a:r>
              <a:rPr lang="ru-RU" sz="1600" b="1" i="1" dirty="0" smtClean="0"/>
              <a:t>И туфельки они меняли                               В нашей жизни, простой и суровой</a:t>
            </a:r>
          </a:p>
          <a:p>
            <a:r>
              <a:rPr lang="ru-RU" sz="1600" b="1" i="1" dirty="0" smtClean="0"/>
              <a:t>На пару кирзовых сапог,                              Ты, как солнечный зайчик весной.</a:t>
            </a:r>
          </a:p>
          <a:p>
            <a:r>
              <a:rPr lang="ru-RU" sz="1600" b="1" i="1" dirty="0" smtClean="0"/>
              <a:t>А платьица-на гимнастёрки-                       Поглядишь, улыбнёшься ласково,</a:t>
            </a:r>
          </a:p>
          <a:p>
            <a:r>
              <a:rPr lang="ru-RU" sz="1600" b="1" i="1" dirty="0" smtClean="0"/>
              <a:t>Война - не детская игра.                               И глаза засмеются тоже, </a:t>
            </a:r>
          </a:p>
          <a:p>
            <a:r>
              <a:rPr lang="ru-RU" sz="1600" b="1" i="1" dirty="0" smtClean="0"/>
              <a:t>Для боевых друзей сестрёнки,                   Словно чистое небо майское,</a:t>
            </a:r>
          </a:p>
          <a:p>
            <a:r>
              <a:rPr lang="ru-RU" sz="1600" b="1" i="1" dirty="0" smtClean="0"/>
              <a:t>Ночные ведьмы - для врага,                        Синей искристой бирюзой!</a:t>
            </a:r>
          </a:p>
          <a:p>
            <a:r>
              <a:rPr lang="ru-RU" sz="1600" b="1" i="1" dirty="0" smtClean="0"/>
              <a:t>Они бомбили и любили.                                                                                                                                                                                                 </a:t>
            </a:r>
          </a:p>
          <a:p>
            <a:r>
              <a:rPr lang="ru-RU" sz="1600" b="1" i="1" dirty="0" smtClean="0"/>
              <a:t>Как уживалось это в них:                                              </a:t>
            </a:r>
            <a:r>
              <a:rPr lang="ru-RU" sz="1600" dirty="0" smtClean="0"/>
              <a:t>(</a:t>
            </a:r>
            <a:r>
              <a:rPr lang="ru-RU" sz="1400" dirty="0" smtClean="0"/>
              <a:t>стих написан Галей </a:t>
            </a:r>
            <a:r>
              <a:rPr lang="ru-RU" sz="1400" dirty="0" err="1" smtClean="0"/>
              <a:t>Докутович</a:t>
            </a:r>
            <a:r>
              <a:rPr lang="ru-RU" sz="1400" dirty="0" smtClean="0"/>
              <a:t>,</a:t>
            </a:r>
            <a:r>
              <a:rPr lang="ru-RU" sz="1600" b="1" i="1" dirty="0" smtClean="0"/>
              <a:t>                                                           </a:t>
            </a:r>
            <a:r>
              <a:rPr lang="ru-RU" sz="1600" dirty="0" smtClean="0"/>
              <a:t>                                                 </a:t>
            </a:r>
          </a:p>
          <a:p>
            <a:r>
              <a:rPr lang="ru-RU" sz="1600" b="1" i="1" dirty="0" smtClean="0"/>
              <a:t>И ненависть к жестокой силе</a:t>
            </a:r>
            <a:r>
              <a:rPr lang="ru-RU" sz="1400" b="1" i="1" dirty="0" smtClean="0"/>
              <a:t>,                                              </a:t>
            </a:r>
            <a:r>
              <a:rPr lang="ru-RU" sz="1400" dirty="0" smtClean="0"/>
              <a:t>посвящен Жене Рудневой)</a:t>
            </a:r>
            <a:endParaRPr lang="ru-RU" sz="1400" b="1" i="1" dirty="0" smtClean="0"/>
          </a:p>
          <a:p>
            <a:r>
              <a:rPr lang="ru-RU" sz="1600" b="1" i="1" dirty="0" smtClean="0"/>
              <a:t>И нежность  та, что на двоих</a:t>
            </a:r>
            <a:r>
              <a:rPr lang="ru-RU" sz="1400" dirty="0" smtClean="0"/>
              <a:t>.                                     </a:t>
            </a:r>
          </a:p>
          <a:p>
            <a:r>
              <a:rPr lang="ru-RU" sz="1600" b="1" i="1" dirty="0" smtClean="0"/>
              <a:t>В приказе - наградить посмертно-</a:t>
            </a:r>
          </a:p>
          <a:p>
            <a:r>
              <a:rPr lang="ru-RU" sz="1600" b="1" i="1" dirty="0" smtClean="0"/>
              <a:t>Какая горькая строка…</a:t>
            </a:r>
          </a:p>
          <a:p>
            <a:r>
              <a:rPr lang="ru-RU" sz="1600" b="1" i="1" dirty="0" smtClean="0"/>
              <a:t>Храня родному небу верность,</a:t>
            </a:r>
          </a:p>
          <a:p>
            <a:r>
              <a:rPr lang="ru-RU" sz="1600" b="1" i="1" dirty="0" smtClean="0"/>
              <a:t>Они летят к нам сквозь века.</a:t>
            </a:r>
            <a:endParaRPr lang="ru-RU" sz="1600" b="1" i="1" dirty="0"/>
          </a:p>
        </p:txBody>
      </p:sp>
    </p:spTree>
    <p:extLst>
      <p:ext uri="{BB962C8B-B14F-4D97-AF65-F5344CB8AC3E}">
        <p14:creationId xmlns:p14="http://schemas.microsoft.com/office/powerpoint/2010/main" val="3090235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4338" name="Picture 2" descr="C:\Users\Admin\Pictures\ФОН ДЛЯ ПРЕЗЕНТАЦИЙ\im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03648" y="620688"/>
            <a:ext cx="4190571" cy="5047536"/>
          </a:xfrm>
          <a:prstGeom prst="rect">
            <a:avLst/>
          </a:prstGeom>
          <a:noFill/>
        </p:spPr>
        <p:txBody>
          <a:bodyPr wrap="none" rtlCol="0">
            <a:spAutoFit/>
          </a:bodyPr>
          <a:lstStyle/>
          <a:p>
            <a:r>
              <a:rPr lang="ru-RU" dirty="0" smtClean="0"/>
              <a:t>3. </a:t>
            </a:r>
            <a:r>
              <a:rPr lang="ru-RU" sz="1600" b="1" i="1" dirty="0" smtClean="0"/>
              <a:t>Когда на боевом аэродроме</a:t>
            </a:r>
          </a:p>
          <a:p>
            <a:r>
              <a:rPr lang="ru-RU" sz="1600" b="1" i="1" dirty="0" smtClean="0"/>
              <a:t>В кромешной тьме заметные едва,</a:t>
            </a:r>
          </a:p>
          <a:p>
            <a:r>
              <a:rPr lang="ru-RU" sz="1600" b="1" i="1" dirty="0" smtClean="0"/>
              <a:t>В тугих ветрах, в пыли, в моторном громе</a:t>
            </a:r>
          </a:p>
          <a:p>
            <a:r>
              <a:rPr lang="ru-RU" sz="1600" b="1" i="1" dirty="0" smtClean="0"/>
              <a:t>Рулят на старт знакомые У-2,</a:t>
            </a:r>
          </a:p>
          <a:p>
            <a:r>
              <a:rPr lang="ru-RU" sz="1600" b="1" i="1" dirty="0" smtClean="0"/>
              <a:t>Когда зенитки гневные на страже</a:t>
            </a:r>
          </a:p>
          <a:p>
            <a:r>
              <a:rPr lang="ru-RU" sz="1600" b="1" i="1" dirty="0" smtClean="0"/>
              <a:t>Стоят у нас – на стыке двух морей,</a:t>
            </a:r>
          </a:p>
          <a:p>
            <a:r>
              <a:rPr lang="ru-RU" sz="1600" b="1" i="1" dirty="0" smtClean="0"/>
              <a:t>Когда в поход уходят экипажи</a:t>
            </a:r>
          </a:p>
          <a:p>
            <a:r>
              <a:rPr lang="ru-RU" sz="1600" b="1" i="1" dirty="0" smtClean="0"/>
              <a:t>Моей страны  любимых дочерей,</a:t>
            </a:r>
          </a:p>
          <a:p>
            <a:r>
              <a:rPr lang="ru-RU" sz="1600" b="1" i="1" dirty="0" smtClean="0"/>
              <a:t>Я, как вчера, сегодня вижу снова,</a:t>
            </a:r>
          </a:p>
          <a:p>
            <a:r>
              <a:rPr lang="ru-RU" sz="1600" b="1" i="1" dirty="0" smtClean="0"/>
              <a:t>Как в небе пролетают высоко</a:t>
            </a:r>
          </a:p>
          <a:p>
            <a:r>
              <a:rPr lang="ru-RU" sz="1600" b="1" i="1" dirty="0" smtClean="0"/>
              <a:t>Амосова, Никулина, Смирнов,</a:t>
            </a:r>
          </a:p>
          <a:p>
            <a:r>
              <a:rPr lang="ru-RU" sz="1600" b="1" i="1" dirty="0" smtClean="0"/>
              <a:t>И Руднева, и </a:t>
            </a:r>
            <a:r>
              <a:rPr lang="ru-RU" sz="1600" b="1" i="1" dirty="0" err="1" smtClean="0"/>
              <a:t>Белик</a:t>
            </a:r>
            <a:r>
              <a:rPr lang="ru-RU" sz="1600" b="1" i="1" dirty="0" smtClean="0"/>
              <a:t>, и Пасько.</a:t>
            </a:r>
          </a:p>
          <a:p>
            <a:r>
              <a:rPr lang="ru-RU" sz="1600" b="1" i="1" dirty="0" smtClean="0"/>
              <a:t>…Друзья мои! Попробуйте измерьте</a:t>
            </a:r>
          </a:p>
          <a:p>
            <a:r>
              <a:rPr lang="ru-RU" sz="1600" b="1" i="1" dirty="0" smtClean="0"/>
              <a:t>Величье славы, вставшей в полный рост.</a:t>
            </a:r>
          </a:p>
          <a:p>
            <a:r>
              <a:rPr lang="ru-RU" sz="1600" b="1" i="1" dirty="0" smtClean="0"/>
              <a:t>Они летят дорогою в бессмертье</a:t>
            </a:r>
          </a:p>
          <a:p>
            <a:r>
              <a:rPr lang="ru-RU" sz="1600" b="1" i="1" dirty="0" smtClean="0"/>
              <a:t>Дорогой ясных путеводных звёзд.</a:t>
            </a:r>
          </a:p>
          <a:p>
            <a:r>
              <a:rPr lang="ru-RU" sz="1600" b="1" i="1" dirty="0" smtClean="0"/>
              <a:t>Они летят – и день, что нынче начат,</a:t>
            </a:r>
          </a:p>
          <a:p>
            <a:r>
              <a:rPr lang="ru-RU" sz="1600" b="1" i="1" dirty="0" smtClean="0"/>
              <a:t>Сияньем солнца их согреет вновь.</a:t>
            </a:r>
          </a:p>
          <a:p>
            <a:r>
              <a:rPr lang="ru-RU" sz="1600" b="1" i="1" dirty="0" smtClean="0"/>
              <a:t>Пусть им всегда сопутствует удача</a:t>
            </a:r>
          </a:p>
          <a:p>
            <a:r>
              <a:rPr lang="ru-RU" sz="1600" b="1" i="1" dirty="0" smtClean="0"/>
              <a:t>И Родины великая любовь.</a:t>
            </a:r>
            <a:endParaRPr lang="ru-RU" sz="1600" b="1" i="1" dirty="0"/>
          </a:p>
        </p:txBody>
      </p:sp>
      <p:sp>
        <p:nvSpPr>
          <p:cNvPr id="5" name="TextBox 4"/>
          <p:cNvSpPr txBox="1"/>
          <p:nvPr/>
        </p:nvSpPr>
        <p:spPr>
          <a:xfrm>
            <a:off x="5436096" y="5229200"/>
            <a:ext cx="2772041" cy="584775"/>
          </a:xfrm>
          <a:prstGeom prst="rect">
            <a:avLst/>
          </a:prstGeom>
          <a:noFill/>
        </p:spPr>
        <p:txBody>
          <a:bodyPr wrap="none" rtlCol="0">
            <a:spAutoFit/>
          </a:bodyPr>
          <a:lstStyle/>
          <a:p>
            <a:r>
              <a:rPr lang="ru-RU" sz="1600" dirty="0" smtClean="0"/>
              <a:t>(Из стихотворения Б. </a:t>
            </a:r>
            <a:r>
              <a:rPr lang="ru-RU" sz="1600" dirty="0" err="1" smtClean="0"/>
              <a:t>Ласкина</a:t>
            </a:r>
            <a:endParaRPr lang="ru-RU" sz="1600" dirty="0" smtClean="0"/>
          </a:p>
          <a:p>
            <a:r>
              <a:rPr lang="ru-RU" sz="1600" dirty="0" smtClean="0"/>
              <a:t>«Бессмертие»)</a:t>
            </a:r>
            <a:endParaRPr lang="ru-RU" sz="1600" dirty="0"/>
          </a:p>
        </p:txBody>
      </p:sp>
    </p:spTree>
    <p:extLst>
      <p:ext uri="{BB962C8B-B14F-4D97-AF65-F5344CB8AC3E}">
        <p14:creationId xmlns:p14="http://schemas.microsoft.com/office/powerpoint/2010/main" val="2635944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5362" name="Picture 2" descr="C:\Users\Admin\Pictures\ФОН ДЛЯ ПРЕЗЕНТАЦИЙ\im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19672" y="764704"/>
            <a:ext cx="4602029" cy="3970318"/>
          </a:xfrm>
          <a:prstGeom prst="rect">
            <a:avLst/>
          </a:prstGeom>
          <a:noFill/>
        </p:spPr>
        <p:txBody>
          <a:bodyPr wrap="none" rtlCol="0">
            <a:spAutoFit/>
          </a:bodyPr>
          <a:lstStyle/>
          <a:p>
            <a:r>
              <a:rPr lang="ru-RU" b="1" i="1" dirty="0" smtClean="0"/>
              <a:t>4. Нет, не сгорела ты в пламени быстром</a:t>
            </a:r>
          </a:p>
          <a:p>
            <a:r>
              <a:rPr lang="ru-RU" b="1" i="1" dirty="0" smtClean="0"/>
              <a:t>Факелом ярким пылая в ночи,</a:t>
            </a:r>
          </a:p>
          <a:p>
            <a:r>
              <a:rPr lang="ru-RU" b="1" i="1" dirty="0" smtClean="0"/>
              <a:t>А унеслась ты в межзвёздные выси – </a:t>
            </a:r>
          </a:p>
          <a:p>
            <a:r>
              <a:rPr lang="ru-RU" b="1" i="1" dirty="0" smtClean="0"/>
              <a:t>Там твое сердце большое стучит.</a:t>
            </a:r>
          </a:p>
          <a:p>
            <a:r>
              <a:rPr lang="ru-RU" b="1" i="1" dirty="0" smtClean="0"/>
              <a:t> Там, среди звёзд, ты летишь бесконечно.</a:t>
            </a:r>
          </a:p>
          <a:p>
            <a:r>
              <a:rPr lang="ru-RU" b="1" i="1" dirty="0" smtClean="0"/>
              <a:t>А на земле на горе Митридат,</a:t>
            </a:r>
          </a:p>
          <a:p>
            <a:r>
              <a:rPr lang="ru-RU" b="1" i="1" dirty="0" smtClean="0"/>
              <a:t>Имя твое записали  навечно</a:t>
            </a:r>
          </a:p>
          <a:p>
            <a:r>
              <a:rPr lang="ru-RU" b="1" i="1" dirty="0" smtClean="0"/>
              <a:t>Среди погибших под Керчью солдат.</a:t>
            </a:r>
          </a:p>
          <a:p>
            <a:r>
              <a:rPr lang="ru-RU" b="1" i="1" dirty="0" smtClean="0"/>
              <a:t>Ах, как ты рано ушла безвозвратно…</a:t>
            </a:r>
          </a:p>
          <a:p>
            <a:r>
              <a:rPr lang="ru-RU" b="1" i="1" dirty="0" smtClean="0"/>
              <a:t>Но, обернувшись одной из планет,</a:t>
            </a:r>
          </a:p>
          <a:p>
            <a:r>
              <a:rPr lang="ru-RU" b="1" i="1" dirty="0" smtClean="0"/>
              <a:t>Ты посылаешь на землю обратно</a:t>
            </a:r>
          </a:p>
          <a:p>
            <a:r>
              <a:rPr lang="ru-RU" b="1" i="1" dirty="0" smtClean="0"/>
              <a:t>Малой Планеты немеркнущий свет.</a:t>
            </a:r>
          </a:p>
          <a:p>
            <a:endParaRPr lang="ru-RU" dirty="0"/>
          </a:p>
          <a:p>
            <a:r>
              <a:rPr lang="ru-RU" dirty="0" smtClean="0"/>
              <a:t>                     </a:t>
            </a:r>
            <a:r>
              <a:rPr lang="ru-RU" sz="1600" dirty="0" smtClean="0"/>
              <a:t>(Наталия </a:t>
            </a:r>
            <a:r>
              <a:rPr lang="ru-RU" sz="1600" dirty="0" err="1" smtClean="0"/>
              <a:t>Меклин</a:t>
            </a:r>
            <a:r>
              <a:rPr lang="ru-RU" sz="1600" dirty="0" smtClean="0"/>
              <a:t> «Памяти Жени»).</a:t>
            </a:r>
          </a:p>
        </p:txBody>
      </p:sp>
    </p:spTree>
    <p:extLst>
      <p:ext uri="{BB962C8B-B14F-4D97-AF65-F5344CB8AC3E}">
        <p14:creationId xmlns:p14="http://schemas.microsoft.com/office/powerpoint/2010/main" val="4097520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Pictures\ФОН ДЛЯ ПРЕЗЕНТАЦИЙ\im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35696" y="548680"/>
            <a:ext cx="4247701" cy="3139321"/>
          </a:xfrm>
          <a:prstGeom prst="rect">
            <a:avLst/>
          </a:prstGeom>
          <a:noFill/>
        </p:spPr>
        <p:txBody>
          <a:bodyPr wrap="none" rtlCol="0">
            <a:spAutoFit/>
          </a:bodyPr>
          <a:lstStyle/>
          <a:p>
            <a:r>
              <a:rPr lang="ru-RU" b="1" dirty="0" smtClean="0"/>
              <a:t>5</a:t>
            </a:r>
            <a:r>
              <a:rPr lang="ru-RU" b="1" i="1" dirty="0" smtClean="0"/>
              <a:t>. Чтоб враги про сон позабыли. </a:t>
            </a:r>
          </a:p>
          <a:p>
            <a:r>
              <a:rPr lang="ru-RU" b="1" i="1" dirty="0" smtClean="0"/>
              <a:t>Если год пролетали вместе</a:t>
            </a:r>
          </a:p>
          <a:p>
            <a:r>
              <a:rPr lang="ru-RU" b="1" i="1" dirty="0" smtClean="0"/>
              <a:t>Если вылетов больше, чем двести,</a:t>
            </a:r>
          </a:p>
          <a:p>
            <a:r>
              <a:rPr lang="ru-RU" b="1" i="1" dirty="0" smtClean="0"/>
              <a:t>То где бы потом мне ни быть,</a:t>
            </a:r>
          </a:p>
          <a:p>
            <a:r>
              <a:rPr lang="ru-RU" b="1" i="1" dirty="0" smtClean="0"/>
              <a:t>Всё равно мне тебя не забыть.</a:t>
            </a:r>
          </a:p>
          <a:p>
            <a:r>
              <a:rPr lang="ru-RU" b="1" i="1" dirty="0" smtClean="0"/>
              <a:t>Не забуду, как с соткой садились,</a:t>
            </a:r>
          </a:p>
          <a:p>
            <a:r>
              <a:rPr lang="ru-RU" b="1" i="1" dirty="0" smtClean="0"/>
              <a:t>Как на </a:t>
            </a:r>
            <a:r>
              <a:rPr lang="ru-RU" b="1" i="1" dirty="0" err="1" smtClean="0"/>
              <a:t>Маныче</a:t>
            </a:r>
            <a:r>
              <a:rPr lang="ru-RU" b="1" i="1" dirty="0" smtClean="0"/>
              <a:t>  пушки  в нас били</a:t>
            </a:r>
          </a:p>
          <a:p>
            <a:r>
              <a:rPr lang="ru-RU" b="1" i="1" dirty="0" smtClean="0"/>
              <a:t>Над горящей Родиной мы проносились!</a:t>
            </a:r>
            <a:endParaRPr lang="ru-RU" b="1" i="1" dirty="0"/>
          </a:p>
          <a:p>
            <a:pPr algn="r"/>
            <a:r>
              <a:rPr lang="ru-RU" dirty="0" smtClean="0"/>
              <a:t>(</a:t>
            </a:r>
            <a:r>
              <a:rPr lang="ru-RU" sz="1400" dirty="0" smtClean="0"/>
              <a:t>Евдокия Никулина</a:t>
            </a:r>
          </a:p>
          <a:p>
            <a:pPr algn="r"/>
            <a:r>
              <a:rPr lang="ru-RU" sz="1400" dirty="0" smtClean="0"/>
              <a:t>стих посвящен годовщине знакомства</a:t>
            </a:r>
            <a:r>
              <a:rPr lang="ru-RU" dirty="0" smtClean="0"/>
              <a:t>)</a:t>
            </a:r>
          </a:p>
          <a:p>
            <a:endParaRPr lang="ru-RU" dirty="0"/>
          </a:p>
        </p:txBody>
      </p:sp>
    </p:spTree>
    <p:extLst>
      <p:ext uri="{BB962C8B-B14F-4D97-AF65-F5344CB8AC3E}">
        <p14:creationId xmlns:p14="http://schemas.microsoft.com/office/powerpoint/2010/main" val="3103146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6386" name="Picture 2" descr="C:\Users\Admin\Pictures\ФОН ДЛЯ ПРЕЗЕНТАЦИЙ\im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1601" y="620688"/>
            <a:ext cx="7704856" cy="5386090"/>
          </a:xfrm>
          <a:prstGeom prst="rect">
            <a:avLst/>
          </a:prstGeom>
          <a:noFill/>
        </p:spPr>
        <p:txBody>
          <a:bodyPr wrap="square" rtlCol="0">
            <a:spAutoFit/>
          </a:bodyPr>
          <a:lstStyle/>
          <a:p>
            <a:pPr algn="ctr"/>
            <a:r>
              <a:rPr lang="ru-RU" sz="2000" b="1" i="1" u="sng" dirty="0" smtClean="0"/>
              <a:t>Очерк , посвященный памяти Герою Советского Союза Евгении Максимовне Рудневой</a:t>
            </a:r>
            <a:r>
              <a:rPr lang="ru-RU" sz="2000" dirty="0" smtClean="0"/>
              <a:t>.  </a:t>
            </a:r>
          </a:p>
          <a:p>
            <a:pPr algn="just"/>
            <a:endParaRPr lang="ru-RU" sz="1600" dirty="0"/>
          </a:p>
          <a:p>
            <a:pPr algn="just"/>
            <a:r>
              <a:rPr lang="ru-RU" sz="1700" dirty="0" smtClean="0"/>
              <a:t>Руднева Женя родилась в городе Бердянске  Запорожской области , в Украине, 24 декабря  1920 года.   Жила в посёлке Салтыковка Московской области. </a:t>
            </a:r>
          </a:p>
          <a:p>
            <a:pPr algn="just"/>
            <a:r>
              <a:rPr lang="ru-RU" sz="1700" dirty="0" smtClean="0"/>
              <a:t> Любовь к науке  пробудилась у Жени еще в школе. Особенно увлекала ее астрономия. С 9 класса она начала заниматься в астрономическом кружке. В 1938 году Женя окончила  с отличием школу  и стала студентом мехмата МГУ. Благодаря своему трудолюбию и пытливости  Женя быстро стала лучшей студенткой курса. Одновременно она работала  в отделе Переменных звёзд,  с увлечением, часто ночи напролёт, проводила наблюдения в обсерватории на Пресне. </a:t>
            </a:r>
          </a:p>
          <a:p>
            <a:pPr algn="just"/>
            <a:r>
              <a:rPr lang="ru-RU" sz="1700" dirty="0"/>
              <a:t>Именно в Жени Рудневой сочеталось огромное количество качеств, характерных юным  девушкам:  мягкость, нежность, хрупкость, беззащитность, но, в то же время эта девушка имела твёрдый и решительный характер. Учась еще в школе она вела дневник, в который записывала всё то, что её волновало тогда. Однажды она написала: </a:t>
            </a:r>
            <a:r>
              <a:rPr lang="ru-RU" sz="1700" i="1" dirty="0"/>
              <a:t>«…Я твёрдо знаю, что наступит время, когда я смогу умереть за дело своего народа,… если будет нужно, пойду защищать свою родину…».</a:t>
            </a:r>
            <a:endParaRPr lang="ru-RU" sz="1700" dirty="0" smtClean="0"/>
          </a:p>
          <a:p>
            <a:pPr algn="just"/>
            <a:r>
              <a:rPr lang="ru-RU" sz="1600" dirty="0" smtClean="0"/>
              <a:t>            </a:t>
            </a:r>
            <a:endParaRPr lang="ru-RU" sz="1600" dirty="0"/>
          </a:p>
        </p:txBody>
      </p:sp>
    </p:spTree>
    <p:extLst>
      <p:ext uri="{BB962C8B-B14F-4D97-AF65-F5344CB8AC3E}">
        <p14:creationId xmlns:p14="http://schemas.microsoft.com/office/powerpoint/2010/main" val="264806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7410" name="Picture 2" descr="C:\Users\Admin\Pictures\ФОН ДЛЯ ПРЕЗЕНТАЦИЙ\im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620688"/>
            <a:ext cx="7848872" cy="5324535"/>
          </a:xfrm>
          <a:prstGeom prst="rect">
            <a:avLst/>
          </a:prstGeom>
          <a:noFill/>
        </p:spPr>
        <p:txBody>
          <a:bodyPr wrap="square" rtlCol="0">
            <a:spAutoFit/>
          </a:bodyPr>
          <a:lstStyle/>
          <a:p>
            <a:pPr algn="just"/>
            <a:r>
              <a:rPr lang="ru-RU" sz="1700" dirty="0" smtClean="0"/>
              <a:t>Так и случилось. И всё же  с небом она не рассталась. </a:t>
            </a:r>
            <a:r>
              <a:rPr lang="ru-RU" sz="1700" dirty="0"/>
              <a:t>Когда началась Великая Отечественная война, Женя сдавала весеннюю экзаменационную сессию, оканчивая 3 курс института. Она решила, что учиться не будет, пока не кончится война, что её путь лежит на фронт. Женя окончила штурманскую школу.  </a:t>
            </a:r>
            <a:r>
              <a:rPr lang="ru-RU" sz="1700" dirty="0" smtClean="0"/>
              <a:t>Вскоре </a:t>
            </a:r>
            <a:r>
              <a:rPr lang="ru-RU" sz="1700" dirty="0"/>
              <a:t>она становится старшим </a:t>
            </a:r>
            <a:r>
              <a:rPr lang="ru-RU" sz="1700" dirty="0" smtClean="0"/>
              <a:t>лейтенантом, а </a:t>
            </a:r>
            <a:r>
              <a:rPr lang="ru-RU" sz="1700" dirty="0"/>
              <a:t>также штурманом 64-го гвардейского авиационного полка 325-й ночной авиационной дивизии 4-й воздушной армии. </a:t>
            </a:r>
          </a:p>
          <a:p>
            <a:pPr algn="just"/>
            <a:r>
              <a:rPr lang="ru-RU" sz="1700" dirty="0"/>
              <a:t>Страницы жизни этой девушки заставляют и сейчас задуматься  о тех подвигах, которые были совершены множество лет тому назад и являются ярчайшим примером для  подражания подрастающего поколения. </a:t>
            </a:r>
            <a:r>
              <a:rPr lang="ru-RU" sz="1700" dirty="0" smtClean="0"/>
              <a:t>Евгения Руднева имела необычайное стремление к победе, даже неудачи не огорчали её, а наоборот, побуждали к действиям. Она добивалась всего сама.  Не только Женя, но и многие другие школьники в то время старались сделать все ради успеха своей страны, отдать все ради её процветания. Ребята готовились направить все свои силы на защиту своего Отечества, некоторые из них заплатили за это даже ценой своей жизни. В своём дневнике Женя написала: </a:t>
            </a:r>
            <a:r>
              <a:rPr lang="ru-RU" sz="1700" i="1" dirty="0" smtClean="0"/>
              <a:t>«Самое дорогое – это жизнь, надо спешить жить, жить в самом высоком, в самом святом смысле этого слова». </a:t>
            </a:r>
            <a:r>
              <a:rPr lang="ru-RU" sz="1700" dirty="0" smtClean="0"/>
              <a:t>Этому золотому правилу девушка следовала  на протяжении всей своей короткой жизни. </a:t>
            </a:r>
            <a:r>
              <a:rPr lang="ru-RU" sz="1700" dirty="0"/>
              <a:t> </a:t>
            </a:r>
            <a:r>
              <a:rPr lang="ru-RU" sz="1700" dirty="0" smtClean="0"/>
              <a:t>Война с каждым днём заставляла Женю совершать подвиги, жертвовать собой во благо других, задумываясь о самой себе в последнюю </a:t>
            </a:r>
          </a:p>
          <a:p>
            <a:pPr algn="just"/>
            <a:r>
              <a:rPr lang="ru-RU" sz="1700" dirty="0"/>
              <a:t> </a:t>
            </a:r>
            <a:r>
              <a:rPr lang="ru-RU" sz="1700" dirty="0" smtClean="0"/>
              <a:t>                                                                                             очередь.  </a:t>
            </a:r>
            <a:endParaRPr lang="ru-RU" sz="1700" i="1" dirty="0"/>
          </a:p>
        </p:txBody>
      </p:sp>
    </p:spTree>
    <p:extLst>
      <p:ext uri="{BB962C8B-B14F-4D97-AF65-F5344CB8AC3E}">
        <p14:creationId xmlns:p14="http://schemas.microsoft.com/office/powerpoint/2010/main" val="1086839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Admin\Pictures\ФОН ДЛЯ ПРЕЗЕНТАЦИЙ\img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60" y="-8594"/>
            <a:ext cx="9155459" cy="68665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Pictures\РУДНЕВА\руднев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60648"/>
            <a:ext cx="7920880" cy="53285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474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8434" name="Picture 2" descr="C:\Users\Admin\Pictures\ФОН ДЛЯ ПРЕЗЕНТАЦИЙ\im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9592" y="476672"/>
            <a:ext cx="7848872" cy="5863144"/>
          </a:xfrm>
          <a:prstGeom prst="rect">
            <a:avLst/>
          </a:prstGeom>
          <a:noFill/>
        </p:spPr>
        <p:txBody>
          <a:bodyPr wrap="square" rtlCol="0">
            <a:spAutoFit/>
          </a:bodyPr>
          <a:lstStyle/>
          <a:p>
            <a:pPr algn="just"/>
            <a:r>
              <a:rPr lang="ru-RU" sz="1700" i="1" dirty="0" smtClean="0"/>
              <a:t>«Нам выдали военное обмундирование. Большие брюки, длинные шинели и  самое мучительное – сапоги…»</a:t>
            </a:r>
          </a:p>
          <a:p>
            <a:pPr algn="just"/>
            <a:r>
              <a:rPr lang="ru-RU" sz="1700" dirty="0" smtClean="0"/>
              <a:t>Сейчас можно только представить, как чувствовали себя молодые девушки, примерившие военную форму впервые.  Вот что писала Женя о своем первом  полёте в её жизни: </a:t>
            </a:r>
            <a:r>
              <a:rPr lang="ru-RU" sz="1700" i="1" dirty="0" smtClean="0"/>
              <a:t>«5 января  я первый раз в жизни 10 минут была в воздухе. Это такое чувство, которое я не берусь описывать, так как все равно не сумею. Мне казалось потом  на земле, что я вновь родилась в этот день… После первого полёта я как бы заново родилась, стала на мир смотреть другими глазами… и мне иногда даже страшно становится, что я  ведь могла прожить жизнь и ни разу не летать…» </a:t>
            </a:r>
          </a:p>
          <a:p>
            <a:pPr algn="just"/>
            <a:r>
              <a:rPr lang="ru-RU" sz="1700" dirty="0" smtClean="0"/>
              <a:t>Старший лейтенант Руднева совершила 645 боевых  ночных вылетов на уничтожение переправ, железнодорожных эшелонов, живой силы и техники противника. </a:t>
            </a:r>
          </a:p>
          <a:p>
            <a:pPr algn="just"/>
            <a:r>
              <a:rPr lang="ru-RU" sz="1700" dirty="0" smtClean="0"/>
              <a:t>Евгения Максимовна Руднева погибла 9 апреля 1944 года при выполнении боевого задания севернее города Керчь.  «Полк летал непрерывно, каждую ночь. Готовилось большое наступление наших войск в Крыму. У всех было бодрое радостное настроение. Полина </a:t>
            </a:r>
            <a:r>
              <a:rPr lang="ru-RU" sz="1700" dirty="0" err="1" smtClean="0"/>
              <a:t>Гельман</a:t>
            </a:r>
            <a:r>
              <a:rPr lang="ru-RU" sz="1700" dirty="0" smtClean="0"/>
              <a:t> вспоминает, как в солнечный день, накануне гибели Жени, они ходили с ней по улице. Женя сказала: </a:t>
            </a:r>
            <a:r>
              <a:rPr lang="ru-RU" sz="1700" i="1" dirty="0" smtClean="0"/>
              <a:t>« Как хорошо все-таки жить, -  можно творить, думать, бороться, любит, читать. А что может быть лучше всего этого?» </a:t>
            </a:r>
            <a:r>
              <a:rPr lang="ru-RU" sz="1700" dirty="0" smtClean="0"/>
              <a:t> </a:t>
            </a:r>
          </a:p>
          <a:p>
            <a:pPr algn="just"/>
            <a:r>
              <a:rPr lang="ru-RU" sz="1700" i="1" dirty="0"/>
              <a:t> </a:t>
            </a:r>
            <a:r>
              <a:rPr lang="ru-RU" sz="1700" i="1" dirty="0" smtClean="0"/>
              <a:t>                                                        </a:t>
            </a:r>
          </a:p>
          <a:p>
            <a:pPr algn="just"/>
            <a:endParaRPr lang="ru-RU" dirty="0"/>
          </a:p>
        </p:txBody>
      </p:sp>
    </p:spTree>
    <p:extLst>
      <p:ext uri="{BB962C8B-B14F-4D97-AF65-F5344CB8AC3E}">
        <p14:creationId xmlns:p14="http://schemas.microsoft.com/office/powerpoint/2010/main" val="3802823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9458" name="Picture 2" descr="C:\Users\Admin\Pictures\ФОН ДЛЯ ПРЕЗЕНТАЦИЙ\im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404664"/>
            <a:ext cx="7848872" cy="4016484"/>
          </a:xfrm>
          <a:prstGeom prst="rect">
            <a:avLst/>
          </a:prstGeom>
          <a:noFill/>
        </p:spPr>
        <p:txBody>
          <a:bodyPr wrap="square" rtlCol="0">
            <a:spAutoFit/>
          </a:bodyPr>
          <a:lstStyle/>
          <a:p>
            <a:pPr algn="just"/>
            <a:r>
              <a:rPr lang="ru-RU" sz="1700" dirty="0" smtClean="0"/>
              <a:t>В ночь на 9 апреля  1944 года над Керчью ярко  светила Луна. А на высоте 500-600 метров небо  закрывал тонкий слой облаков. В эту ночь Женя совершила свой 645-й вылет.  Над вражеской целью её самолёт был обстрелян и загорелся. Но она   успела сбросить на врага бомбы. Самолёт  сначала медленно, спиралью, а потом всё быстрее стал падать на землю. Он упал за линией фронта…»</a:t>
            </a:r>
          </a:p>
          <a:p>
            <a:pPr algn="just"/>
            <a:r>
              <a:rPr lang="ru-RU" sz="1700" dirty="0" smtClean="0"/>
              <a:t>Из дневника Жени: </a:t>
            </a:r>
            <a:r>
              <a:rPr lang="ru-RU" sz="1700" i="1" dirty="0" smtClean="0"/>
              <a:t>«Я очень скучаю по астрономии, но не жалею, что пошла в армию: вот разобьём захватчиков, тогда возьмёмся за восстановление астрономии. Без свободной Родины не может быть свободной науки!».</a:t>
            </a:r>
          </a:p>
          <a:p>
            <a:pPr algn="just"/>
            <a:r>
              <a:rPr lang="ru-RU" sz="1700" dirty="0"/>
              <a:t> </a:t>
            </a:r>
          </a:p>
          <a:p>
            <a:pPr algn="just"/>
            <a:r>
              <a:rPr lang="ru-RU" sz="1700" dirty="0" smtClean="0"/>
              <a:t>Указом Президиума Верховного Совета СССР от 26 октября 1944 года за образцовое выполнение  боевых заданий, проявленное мужество и героизм в боях с гитлеровскими захватчиками  гвардии старшему  лейтенанту Рудневой Е.М.  посмертно присвоено звание Героя Советского Союза. Евгения Руднева награждена  также: Орденом Ленина, Орденом Красного Знамени, Орденом Красной Звезды, Орденом Отечественной войны 1 степени, а также медалями. </a:t>
            </a:r>
          </a:p>
        </p:txBody>
      </p:sp>
    </p:spTree>
    <p:extLst>
      <p:ext uri="{BB962C8B-B14F-4D97-AF65-F5344CB8AC3E}">
        <p14:creationId xmlns:p14="http://schemas.microsoft.com/office/powerpoint/2010/main" val="3505434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dmin\Pictures\ФОН ДЛЯ ПРЕЗЕНТАЦИЙ\im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99593" y="476672"/>
            <a:ext cx="7776864" cy="5324535"/>
          </a:xfrm>
          <a:prstGeom prst="rect">
            <a:avLst/>
          </a:prstGeom>
          <a:noFill/>
        </p:spPr>
        <p:txBody>
          <a:bodyPr wrap="square" rtlCol="0">
            <a:spAutoFit/>
          </a:bodyPr>
          <a:lstStyle/>
          <a:p>
            <a:pPr algn="just"/>
            <a:r>
              <a:rPr lang="ru-RU" sz="1700" dirty="0"/>
              <a:t> </a:t>
            </a:r>
            <a:r>
              <a:rPr lang="ru-RU" sz="1700" dirty="0" smtClean="0"/>
              <a:t>       Имя </a:t>
            </a:r>
            <a:r>
              <a:rPr lang="ru-RU" sz="1700" dirty="0"/>
              <a:t>Жени Рудневой  увековечено навсегда среди ее любимых звёзд. Теперь </a:t>
            </a:r>
            <a:r>
              <a:rPr lang="ru-RU" sz="1700" dirty="0" smtClean="0"/>
              <a:t>её имя </a:t>
            </a:r>
            <a:r>
              <a:rPr lang="ru-RU" sz="1700" dirty="0"/>
              <a:t>есть в нашей Галактики, так как в 1972 году малая планета солнечной системы была названа в честь Рудневой.  Также о храброй лётчице был издан сборник стихотворений,  вышли в свет дневники  и письма Евгении «Пока  стучит сердце…». Помнят о Жене и в школе № 15 г. Керчь, именно там установлен памятник – мемориал, посвященный Герою  Советского Союза и работает Музей Боевой </a:t>
            </a:r>
            <a:r>
              <a:rPr lang="ru-RU" sz="1700" dirty="0" smtClean="0"/>
              <a:t>Славы, а на  Воинском кладбище в г. Керчь  памятник Жени Рудневой выделяется количеством цветов на могиле. </a:t>
            </a:r>
            <a:endParaRPr lang="ru-RU" sz="1700" dirty="0"/>
          </a:p>
          <a:p>
            <a:pPr algn="just"/>
            <a:r>
              <a:rPr lang="ru-RU" sz="1700" dirty="0" smtClean="0"/>
              <a:t>        Улицы в  </a:t>
            </a:r>
            <a:r>
              <a:rPr lang="ru-RU" sz="1700" dirty="0"/>
              <a:t>Балашихе, Москве, Бердянске, Керчи носят ее имя.  На территории </a:t>
            </a:r>
            <a:r>
              <a:rPr lang="ru-RU" sz="1700" dirty="0" err="1"/>
              <a:t>Салтыковской</a:t>
            </a:r>
            <a:r>
              <a:rPr lang="ru-RU" sz="1700" dirty="0"/>
              <a:t> школы (г. Балашиха)  установлен памятник Евгении Рудневой, на улице в честь ее имени установлена мемориальная доска.  Бюсты установлены в Москве – в сквере на пересечении улицы Лётчика Бабушкина, Изумрудной улицы и улицы имени Е. Рудневой, в музее обсерватории  на </a:t>
            </a:r>
            <a:r>
              <a:rPr lang="ru-RU" sz="1700" dirty="0" smtClean="0"/>
              <a:t>Пресне.</a:t>
            </a:r>
            <a:endParaRPr lang="ru-RU" sz="1700" dirty="0"/>
          </a:p>
          <a:p>
            <a:pPr algn="just"/>
            <a:r>
              <a:rPr lang="ru-RU" sz="1700" dirty="0" smtClean="0"/>
              <a:t>        Фамилия Рудневой упоминается на мемориальной доске в здании Государственного астрономического института имени П.К. </a:t>
            </a:r>
            <a:r>
              <a:rPr lang="ru-RU" sz="1700" dirty="0" err="1" smtClean="0"/>
              <a:t>Штернберга</a:t>
            </a:r>
            <a:r>
              <a:rPr lang="ru-RU" sz="1700" dirty="0" smtClean="0"/>
              <a:t>., посвященной студентам и сотрудникам, погибшим на войне. Ее имя носит Центр </a:t>
            </a:r>
            <a:r>
              <a:rPr lang="ru-RU" sz="1700" dirty="0" err="1" smtClean="0"/>
              <a:t>детско</a:t>
            </a:r>
            <a:r>
              <a:rPr lang="ru-RU" sz="1700" dirty="0" smtClean="0"/>
              <a:t> – юношеского  творчества в Бердянске, где каждый год , 9 апреля,  проводят митинг и вахту памяти «Свеча Жени». Имя  Евгении Рудневой было присвоено московской школе № 23. </a:t>
            </a:r>
          </a:p>
          <a:p>
            <a:pPr algn="just"/>
            <a:endParaRPr lang="ru-RU" sz="1700" dirty="0"/>
          </a:p>
        </p:txBody>
      </p:sp>
    </p:spTree>
    <p:extLst>
      <p:ext uri="{BB962C8B-B14F-4D97-AF65-F5344CB8AC3E}">
        <p14:creationId xmlns:p14="http://schemas.microsoft.com/office/powerpoint/2010/main" val="3453262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9218" name="Picture 2" descr="C:\Users\Admin\Pictures\ФОН ДЛЯ ПРЕЗЕНТАЦИЙ\im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Admin\Pictures\РУДНЕВА\гвардии лейтенант Руднева Евгения Максимовна.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332656"/>
            <a:ext cx="3528392" cy="473461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Admin\Pictures\РУДНЕВА\0_7c2ec_692e719a_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2656"/>
            <a:ext cx="3221856" cy="47346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75656" y="5067266"/>
            <a:ext cx="3347009" cy="646331"/>
          </a:xfrm>
          <a:prstGeom prst="rect">
            <a:avLst/>
          </a:prstGeom>
          <a:noFill/>
        </p:spPr>
        <p:txBody>
          <a:bodyPr wrap="square" rtlCol="0">
            <a:spAutoFit/>
          </a:bodyPr>
          <a:lstStyle/>
          <a:p>
            <a:r>
              <a:rPr lang="ru-RU" b="1" dirty="0" smtClean="0"/>
              <a:t> Гвардии лейтенант </a:t>
            </a:r>
          </a:p>
          <a:p>
            <a:r>
              <a:rPr lang="ru-RU" b="1" dirty="0" smtClean="0"/>
              <a:t>Руднева Евгения Максимовна</a:t>
            </a:r>
            <a:endParaRPr lang="ru-RU" b="1" dirty="0"/>
          </a:p>
        </p:txBody>
      </p:sp>
      <p:sp>
        <p:nvSpPr>
          <p:cNvPr id="5" name="TextBox 4"/>
          <p:cNvSpPr txBox="1"/>
          <p:nvPr/>
        </p:nvSpPr>
        <p:spPr>
          <a:xfrm>
            <a:off x="5292081" y="5301208"/>
            <a:ext cx="3456384" cy="369332"/>
          </a:xfrm>
          <a:prstGeom prst="rect">
            <a:avLst/>
          </a:prstGeom>
          <a:noFill/>
        </p:spPr>
        <p:txBody>
          <a:bodyPr wrap="square" rtlCol="0">
            <a:spAutoFit/>
          </a:bodyPr>
          <a:lstStyle/>
          <a:p>
            <a:r>
              <a:rPr lang="ru-RU" b="1" dirty="0" smtClean="0"/>
              <a:t>Руднева Женя  перед вылетом</a:t>
            </a:r>
            <a:endParaRPr lang="ru-RU" b="1" dirty="0"/>
          </a:p>
        </p:txBody>
      </p:sp>
    </p:spTree>
    <p:extLst>
      <p:ext uri="{BB962C8B-B14F-4D97-AF65-F5344CB8AC3E}">
        <p14:creationId xmlns:p14="http://schemas.microsoft.com/office/powerpoint/2010/main" val="714703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8194" name="Picture 2" descr="C:\Users\Admin\Pictures\ФОН ДЛЯ ПРЕЗЕНТАЦИЙ\im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dmin\Pictures\РУДНЕВА\da3a5c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32656"/>
            <a:ext cx="7650814" cy="50686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16016" y="5589240"/>
            <a:ext cx="4122422" cy="769441"/>
          </a:xfrm>
          <a:prstGeom prst="rect">
            <a:avLst/>
          </a:prstGeom>
          <a:noFill/>
        </p:spPr>
        <p:txBody>
          <a:bodyPr wrap="square" rtlCol="0">
            <a:spAutoFit/>
          </a:bodyPr>
          <a:lstStyle/>
          <a:p>
            <a:r>
              <a:rPr lang="ru-RU" sz="2800" b="1" dirty="0" smtClean="0"/>
              <a:t>Экипаж машины боевой </a:t>
            </a:r>
            <a:r>
              <a:rPr lang="ru-RU" sz="1600" dirty="0" smtClean="0"/>
              <a:t>Снимок военных лет </a:t>
            </a:r>
            <a:r>
              <a:rPr lang="ru-RU" sz="1600" b="1" dirty="0" smtClean="0"/>
              <a:t> </a:t>
            </a:r>
            <a:endParaRPr lang="ru-RU" sz="1600" b="1" dirty="0"/>
          </a:p>
        </p:txBody>
      </p:sp>
    </p:spTree>
    <p:extLst>
      <p:ext uri="{BB962C8B-B14F-4D97-AF65-F5344CB8AC3E}">
        <p14:creationId xmlns:p14="http://schemas.microsoft.com/office/powerpoint/2010/main" val="984810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Pictures\ФОН ДЛЯ ПРЕЗЕНТАЦИЙ\im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dmin\Pictures\РУДНЕВА\0_91756_55c4187b_L.jpe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64980"/>
            <a:ext cx="4824536" cy="31114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dmin\Pictures\0_91c16_f635cb94_XL.jpe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3457453"/>
            <a:ext cx="4528915" cy="30514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36096" y="692696"/>
            <a:ext cx="2675669" cy="984885"/>
          </a:xfrm>
          <a:prstGeom prst="rect">
            <a:avLst/>
          </a:prstGeom>
          <a:noFill/>
        </p:spPr>
        <p:txBody>
          <a:bodyPr wrap="none" rtlCol="0">
            <a:spAutoFit/>
          </a:bodyPr>
          <a:lstStyle/>
          <a:p>
            <a:r>
              <a:rPr lang="ru-RU" sz="2000" b="1" dirty="0" smtClean="0"/>
              <a:t>С боевой подругой</a:t>
            </a:r>
          </a:p>
          <a:p>
            <a:r>
              <a:rPr lang="ru-RU" sz="2000" b="1" dirty="0"/>
              <a:t> </a:t>
            </a:r>
            <a:r>
              <a:rPr lang="ru-RU" sz="2000" b="1" dirty="0" smtClean="0"/>
              <a:t>Евдокией Никулиной </a:t>
            </a:r>
          </a:p>
          <a:p>
            <a:endParaRPr lang="ru-RU" dirty="0"/>
          </a:p>
        </p:txBody>
      </p:sp>
      <p:sp>
        <p:nvSpPr>
          <p:cNvPr id="5" name="TextBox 4"/>
          <p:cNvSpPr txBox="1"/>
          <p:nvPr/>
        </p:nvSpPr>
        <p:spPr>
          <a:xfrm>
            <a:off x="971600" y="4509120"/>
            <a:ext cx="3168352" cy="1015663"/>
          </a:xfrm>
          <a:prstGeom prst="rect">
            <a:avLst/>
          </a:prstGeom>
          <a:noFill/>
        </p:spPr>
        <p:txBody>
          <a:bodyPr wrap="square" rtlCol="0">
            <a:spAutoFit/>
          </a:bodyPr>
          <a:lstStyle/>
          <a:p>
            <a:pPr algn="ctr"/>
            <a:r>
              <a:rPr lang="ru-RU" sz="2000" b="1" dirty="0" smtClean="0"/>
              <a:t>Евдокия Никулина, Женя</a:t>
            </a:r>
          </a:p>
          <a:p>
            <a:pPr algn="ctr"/>
            <a:r>
              <a:rPr lang="ru-RU" sz="2000" b="1" dirty="0" smtClean="0"/>
              <a:t>Руднева, Наталия </a:t>
            </a:r>
            <a:r>
              <a:rPr lang="ru-RU" sz="2000" b="1" dirty="0" err="1" smtClean="0"/>
              <a:t>Меклин</a:t>
            </a:r>
            <a:r>
              <a:rPr lang="ru-RU" sz="2000" b="1" dirty="0" smtClean="0"/>
              <a:t>,</a:t>
            </a:r>
          </a:p>
          <a:p>
            <a:pPr algn="ctr"/>
            <a:r>
              <a:rPr lang="ru-RU" sz="2000" b="1" dirty="0" smtClean="0"/>
              <a:t>Ирина </a:t>
            </a:r>
            <a:r>
              <a:rPr lang="ru-RU" sz="2000" b="1" dirty="0" err="1" smtClean="0"/>
              <a:t>Себрова</a:t>
            </a:r>
            <a:r>
              <a:rPr lang="ru-RU" sz="2000" b="1" dirty="0" smtClean="0"/>
              <a:t>. </a:t>
            </a:r>
            <a:endParaRPr lang="ru-RU" sz="2000" b="1" dirty="0"/>
          </a:p>
        </p:txBody>
      </p:sp>
    </p:spTree>
    <p:extLst>
      <p:ext uri="{BB962C8B-B14F-4D97-AF65-F5344CB8AC3E}">
        <p14:creationId xmlns:p14="http://schemas.microsoft.com/office/powerpoint/2010/main" val="4084124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7170" name="Picture 2" descr="C:\Users\Admin\Pictures\ФОН ДЛЯ ПРЕЗЕНТАЦИЙ\im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23"/>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dmin\Pictures\РУДНЕВА\original.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726" y="260648"/>
            <a:ext cx="7990638" cy="50405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11760" y="5157192"/>
            <a:ext cx="5667642" cy="523220"/>
          </a:xfrm>
          <a:prstGeom prst="rect">
            <a:avLst/>
          </a:prstGeom>
          <a:noFill/>
        </p:spPr>
        <p:txBody>
          <a:bodyPr wrap="none" rtlCol="0">
            <a:spAutoFit/>
          </a:bodyPr>
          <a:lstStyle/>
          <a:p>
            <a:r>
              <a:rPr lang="ru-RU" sz="2800" b="1" dirty="0" smtClean="0"/>
              <a:t>Перед вылетом на боевое задание</a:t>
            </a:r>
            <a:endParaRPr lang="ru-RU" sz="2800" b="1" dirty="0"/>
          </a:p>
        </p:txBody>
      </p:sp>
    </p:spTree>
    <p:extLst>
      <p:ext uri="{BB962C8B-B14F-4D97-AF65-F5344CB8AC3E}">
        <p14:creationId xmlns:p14="http://schemas.microsoft.com/office/powerpoint/2010/main" val="3625987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6146" name="Picture 2" descr="C:\Users\Admin\Pictures\ФОН ДЛЯ ПРЕЗЕНТАЦИЙ\im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Pictures\РУДНЕВА\original (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60648"/>
            <a:ext cx="8064896"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338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C:\Users\Admin\Pictures\ФОН ДЛЯ ПРЕЗЕНТАЦИЙ\img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7678"/>
            <a:ext cx="9144000" cy="683032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Admin\Pictures\РУДНЕВА\бюст рудневой в москве на ее улице.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7783" y="1124744"/>
            <a:ext cx="3181425" cy="4243226"/>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Admin\Pictures\РУДНЕВА\памятиник в бердянсаке.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6098" y="1280454"/>
            <a:ext cx="3804730" cy="38047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71600" y="548680"/>
            <a:ext cx="7608180" cy="646331"/>
          </a:xfrm>
          <a:prstGeom prst="rect">
            <a:avLst/>
          </a:prstGeom>
          <a:noFill/>
        </p:spPr>
        <p:txBody>
          <a:bodyPr wrap="square" rtlCol="0">
            <a:spAutoFit/>
          </a:bodyPr>
          <a:lstStyle/>
          <a:p>
            <a:pPr algn="ctr"/>
            <a:r>
              <a:rPr lang="ru-RU" b="1" dirty="0" smtClean="0"/>
              <a:t>Памятники Жене Рудневой, установлены во многих  уголках нашей Родины</a:t>
            </a:r>
            <a:endParaRPr lang="ru-RU" b="1" dirty="0"/>
          </a:p>
        </p:txBody>
      </p:sp>
      <p:sp>
        <p:nvSpPr>
          <p:cNvPr id="9" name="TextBox 8"/>
          <p:cNvSpPr txBox="1"/>
          <p:nvPr/>
        </p:nvSpPr>
        <p:spPr>
          <a:xfrm>
            <a:off x="1331640" y="5085184"/>
            <a:ext cx="3092706" cy="400110"/>
          </a:xfrm>
          <a:prstGeom prst="rect">
            <a:avLst/>
          </a:prstGeom>
          <a:noFill/>
        </p:spPr>
        <p:txBody>
          <a:bodyPr wrap="none" rtlCol="0">
            <a:spAutoFit/>
          </a:bodyPr>
          <a:lstStyle/>
          <a:p>
            <a:r>
              <a:rPr lang="ru-RU" sz="2000" b="1" dirty="0" smtClean="0"/>
              <a:t>Город Бердянск (Украина)</a:t>
            </a:r>
            <a:endParaRPr lang="ru-RU" sz="2000" b="1" dirty="0"/>
          </a:p>
        </p:txBody>
      </p:sp>
      <p:sp>
        <p:nvSpPr>
          <p:cNvPr id="10" name="TextBox 9"/>
          <p:cNvSpPr txBox="1"/>
          <p:nvPr/>
        </p:nvSpPr>
        <p:spPr>
          <a:xfrm>
            <a:off x="4970829" y="5589240"/>
            <a:ext cx="3849644" cy="400110"/>
          </a:xfrm>
          <a:prstGeom prst="rect">
            <a:avLst/>
          </a:prstGeom>
          <a:noFill/>
        </p:spPr>
        <p:txBody>
          <a:bodyPr wrap="square" rtlCol="0">
            <a:spAutoFit/>
          </a:bodyPr>
          <a:lstStyle/>
          <a:p>
            <a:r>
              <a:rPr lang="ru-RU" sz="2000" b="1" dirty="0" smtClean="0"/>
              <a:t>Город Москва (улица Рудневой)</a:t>
            </a:r>
            <a:endParaRPr lang="ru-RU" sz="2000" b="1" dirty="0"/>
          </a:p>
        </p:txBody>
      </p:sp>
    </p:spTree>
    <p:extLst>
      <p:ext uri="{BB962C8B-B14F-4D97-AF65-F5344CB8AC3E}">
        <p14:creationId xmlns:p14="http://schemas.microsoft.com/office/powerpoint/2010/main" val="240702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Users\Admin\Pictures\ФОН ДЛЯ ПРЕЗЕНТАЦИЙ\img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024"/>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dmin\Pictures\РУДНЕВА\hello_html_mdf46d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536103"/>
            <a:ext cx="3096344" cy="464451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dmin\Pictures\РУДНЕВА\место захоронения рудневой.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536103"/>
            <a:ext cx="3165748" cy="46445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64088" y="5373217"/>
            <a:ext cx="3600400" cy="1631216"/>
          </a:xfrm>
          <a:prstGeom prst="rect">
            <a:avLst/>
          </a:prstGeom>
          <a:noFill/>
        </p:spPr>
        <p:txBody>
          <a:bodyPr wrap="square" rtlCol="0">
            <a:spAutoFit/>
          </a:bodyPr>
          <a:lstStyle/>
          <a:p>
            <a:r>
              <a:rPr lang="ru-RU" sz="2000" b="1" dirty="0" smtClean="0"/>
              <a:t>Место захоронения Жени</a:t>
            </a:r>
          </a:p>
          <a:p>
            <a:r>
              <a:rPr lang="ru-RU" sz="2000" b="1" dirty="0" smtClean="0"/>
              <a:t>Рудневой на воинском кладбище в городе-герое</a:t>
            </a:r>
          </a:p>
          <a:p>
            <a:r>
              <a:rPr lang="ru-RU" sz="2000" b="1" dirty="0" smtClean="0"/>
              <a:t>Керчь </a:t>
            </a:r>
          </a:p>
          <a:p>
            <a:endParaRPr lang="ru-RU" sz="2000" b="1" dirty="0"/>
          </a:p>
        </p:txBody>
      </p:sp>
      <p:sp>
        <p:nvSpPr>
          <p:cNvPr id="3" name="TextBox 2"/>
          <p:cNvSpPr txBox="1"/>
          <p:nvPr/>
        </p:nvSpPr>
        <p:spPr>
          <a:xfrm>
            <a:off x="1043608" y="5049181"/>
            <a:ext cx="3766035" cy="707886"/>
          </a:xfrm>
          <a:prstGeom prst="rect">
            <a:avLst/>
          </a:prstGeom>
          <a:noFill/>
        </p:spPr>
        <p:txBody>
          <a:bodyPr wrap="square" rtlCol="0">
            <a:spAutoFit/>
          </a:bodyPr>
          <a:lstStyle/>
          <a:p>
            <a:r>
              <a:rPr lang="ru-RU" sz="2000" b="1" dirty="0" smtClean="0"/>
              <a:t>Бюст  у школы № 15 г. Керчь,</a:t>
            </a:r>
          </a:p>
          <a:p>
            <a:r>
              <a:rPr lang="ru-RU" sz="2000" b="1" dirty="0"/>
              <a:t>н</a:t>
            </a:r>
            <a:r>
              <a:rPr lang="ru-RU" sz="2000" b="1" dirty="0" smtClean="0"/>
              <a:t>осящей имя Жени Рудневой </a:t>
            </a:r>
            <a:endParaRPr lang="ru-RU" sz="2000" b="1" dirty="0"/>
          </a:p>
        </p:txBody>
      </p:sp>
      <p:pic>
        <p:nvPicPr>
          <p:cNvPr id="1026" name="Picture 2" descr="C:\Users\Admin\Pictures\8467_0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3068960"/>
            <a:ext cx="3569515" cy="20700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818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1671</Words>
  <Application>Microsoft Office PowerPoint</Application>
  <PresentationFormat>Экран (4:3)</PresentationFormat>
  <Paragraphs>124</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83</cp:revision>
  <dcterms:created xsi:type="dcterms:W3CDTF">2018-10-20T11:52:37Z</dcterms:created>
  <dcterms:modified xsi:type="dcterms:W3CDTF">2020-04-05T13:03:11Z</dcterms:modified>
</cp:coreProperties>
</file>